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2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EA9256D-5794-B757-319E-0272EABDDB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BAE7E399-38F5-0440-47EE-9AA8D1B4FF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C60037D-4AB9-57E3-47AB-44AA6F9AC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6ACFE6EE-5BBE-4511-05BA-A7116FCFF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66F6F26-A692-6835-F1CA-90E9E08756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23812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4DEDFA-905B-CAAD-5FA3-98C03C78A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A7185AD4-B660-3ABB-ACFD-4F6FDDBF60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4AA0B2D-3B02-413C-3F99-CE0E82A96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B59A962-46DB-A599-7E4D-283FEC93F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0B2B2DA-B899-3373-0941-24B4B8893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679364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BF52B2E-4ADE-A596-45AF-3592516D07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9B87CA60-A0CA-ABF9-D0B8-4806E9F0B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47FBE49-A170-4DFE-83B6-1B58590BC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472F888-7C99-745B-C6DB-D14E1578F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7AA2000-8B15-BAB7-AD44-E04CEFEE5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08986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735AB21-ED72-27F0-596A-A80069588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295ED3F-EF41-585E-6589-4A413F91E7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9B70388-F6C5-6848-B2DA-1AF574D4B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A771B7E-C90C-77DB-0BDF-85822EB9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FCCA4A4-D49F-FDF8-183D-9B04BB8EE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196727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70B76AE-4220-062B-8A94-2F59E8B9F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6F6069B8-2D2C-E28A-C353-A3B690734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59DBD37-BBD3-B3AA-83F8-70B958177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62EC9DF-5FDD-0760-2DA2-63F0C82C6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8F5CD00-E0C4-278D-7BF3-04E6EE872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26067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827CB93-7B4B-AF9B-87AF-06140BF74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29FC7F9-ED12-DF42-3361-4122F987C4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FE33B79-C74A-1965-D87A-FB3E7E420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DE0B9EA6-BA96-47F7-508C-EE790E9D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22A3B5C7-E575-7923-FC91-6543596EC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51561E7-84C3-4CF7-78DC-68D0F743F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657695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3D8CD1E-AE0D-8364-7077-E7BFC02D5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B85FF34E-D7E1-FBDD-2633-FA2E0326A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846CFC11-704F-0698-C018-E46DDD4C1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6CDECA9-AEDD-52FB-4760-14FA9D54DC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BD06AEC1-379A-470D-09D4-142CF164BF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96468CA7-1881-E231-DDDA-017C2497F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7971299C-51F9-6B82-87C6-05D0D36D8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717F7C3-9F00-6C11-2B38-75F70ACC5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117614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C327B6-66ED-63B3-0463-44EAF0F9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CD2FB5F3-9545-B42F-2E4B-5F786C4DA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BFB87C3-37F7-8F69-06BF-30649B962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4E0557A-9D14-DA64-5FAA-8F146B23F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036945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92C3A6BC-A560-661F-4893-92D415779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A4E3BF5-2DEA-E5A2-9202-9AA93855D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CEBBF53-16C8-8F5F-471C-58FF301EE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748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2069B60-02D2-A933-C509-7B3460A45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F07AD3-215D-7785-DF47-C1DB1C350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815EEF84-91DD-9E32-3F40-5C8AE03D49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D484AB9-4BD2-6FD8-176D-09F8B4FBF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5E13CBFE-9A58-B297-953C-E470A47E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06C3A1C2-1086-2FFB-819E-41E168D99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93816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40595CB-337A-702F-912F-BE42B71EA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0A47A06D-53C7-01BA-A90C-5C96125FAC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568CC1A6-AE40-BFD9-201E-17DC677AC4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B456E19-96F7-6EB7-EFE0-24F9A6353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C1CB3346-D348-D6FB-B9FD-E873D521B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086EBAE-BEDF-5782-4911-C34BF6F31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56207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192FDC2-08D4-22A7-D1D2-A77C0567D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63D8DA-B69D-CF01-A5AB-033D5C17DE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26DD9A9-4C07-DAC6-26D7-4CE875DB5F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B988F2-6848-4FA7-A8AE-94B3A1AD97D3}" type="datetimeFigureOut">
              <a:rPr lang="hu-HU" smtClean="0"/>
              <a:t>2025. 09. 08.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D5C2192-BC5A-D2C2-4E6C-0C134FFE5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BEAA41B-C7E1-408A-570C-38E9C362A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8B2321-E0A9-47B1-9160-51597E5AB17A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32948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microsoft.com/office/2007/relationships/hdphoto" Target="../media/hdphoto1.wdp"/><Relationship Id="rId7" Type="http://schemas.openxmlformats.org/officeDocument/2006/relationships/image" Target="../media/image1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B18DEF7-2300-F7BB-8320-38A0A866A5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54144"/>
            <a:ext cx="9144000" cy="1480009"/>
          </a:xfrm>
        </p:spPr>
        <p:txBody>
          <a:bodyPr>
            <a:noAutofit/>
          </a:bodyPr>
          <a:lstStyle/>
          <a:p>
            <a:r>
              <a:rPr lang="hu-HU" sz="8800" dirty="0">
                <a:solidFill>
                  <a:schemeClr val="accent1">
                    <a:lumMod val="50000"/>
                  </a:schemeClr>
                </a:solidFill>
                <a:latin typeface="Cascadia Code" panose="020B0609020000020004" pitchFamily="49" charset="0"/>
                <a:cs typeface="Cascadia Code" panose="020B0609020000020004" pitchFamily="49" charset="0"/>
              </a:rPr>
              <a:t>Darts Számoló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22F9EDF9-CE4D-A69B-124D-3B862DCBE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8359"/>
            <a:ext cx="9144000" cy="2599441"/>
          </a:xfrm>
        </p:spPr>
        <p:txBody>
          <a:bodyPr>
            <a:noAutofit/>
          </a:bodyPr>
          <a:lstStyle/>
          <a:p>
            <a:r>
              <a:rPr lang="hu-HU" sz="4400" b="1" dirty="0">
                <a:solidFill>
                  <a:schemeClr val="accent6">
                    <a:lumMod val="50000"/>
                  </a:schemeClr>
                </a:solidFill>
              </a:rPr>
              <a:t>Készítette: </a:t>
            </a:r>
            <a:r>
              <a:rPr lang="hu-HU" sz="4400" b="1" dirty="0" err="1">
                <a:solidFill>
                  <a:schemeClr val="accent6">
                    <a:lumMod val="50000"/>
                  </a:schemeClr>
                </a:solidFill>
              </a:rPr>
              <a:t>Lisztóczki</a:t>
            </a:r>
            <a:r>
              <a:rPr lang="hu-HU" sz="4400" b="1" dirty="0">
                <a:solidFill>
                  <a:schemeClr val="accent6">
                    <a:lumMod val="50000"/>
                  </a:schemeClr>
                </a:solidFill>
              </a:rPr>
              <a:t> Csaba</a:t>
            </a:r>
            <a:br>
              <a:rPr lang="hu-HU" sz="44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4400" b="1" dirty="0">
                <a:solidFill>
                  <a:schemeClr val="accent6">
                    <a:lumMod val="50000"/>
                  </a:schemeClr>
                </a:solidFill>
              </a:rPr>
              <a:t>Szoftverfejlesztő és –tesztelő</a:t>
            </a:r>
            <a:br>
              <a:rPr lang="hu-HU" sz="4400" b="1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4400" b="1" dirty="0">
                <a:solidFill>
                  <a:schemeClr val="accent6">
                    <a:lumMod val="50000"/>
                  </a:schemeClr>
                </a:solidFill>
              </a:rPr>
              <a:t>2024/2025</a:t>
            </a:r>
          </a:p>
        </p:txBody>
      </p:sp>
    </p:spTree>
    <p:extLst>
      <p:ext uri="{BB962C8B-B14F-4D97-AF65-F5344CB8AC3E}">
        <p14:creationId xmlns:p14="http://schemas.microsoft.com/office/powerpoint/2010/main" val="36132842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7D97CB7-D784-5ABB-73AF-338FFFB5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2 játékos mód</a:t>
            </a:r>
          </a:p>
        </p:txBody>
      </p:sp>
      <p:pic>
        <p:nvPicPr>
          <p:cNvPr id="5" name="Tartalom helye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0D90A38-8C1C-799C-E18C-D8D81F92F6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255" y="1825625"/>
            <a:ext cx="4585490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2808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5567F81-CC79-FA41-D464-217003F26B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Játék</a:t>
            </a:r>
          </a:p>
        </p:txBody>
      </p:sp>
      <p:pic>
        <p:nvPicPr>
          <p:cNvPr id="7" name="Tartalom helye 6" descr="A képen képernyőkép, szöveg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BBBC26F-4823-317D-78A8-83417499A0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583" y="1769064"/>
            <a:ext cx="5295370" cy="49399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31477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EB92A27-3E9B-E90D-EEAD-8E3A9BEA0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804572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Adatbázis: </a:t>
            </a:r>
            <a:r>
              <a:rPr lang="hu-HU" dirty="0" err="1">
                <a:solidFill>
                  <a:schemeClr val="accent1">
                    <a:lumMod val="50000"/>
                  </a:schemeClr>
                </a:solidFill>
              </a:rPr>
              <a:t>MySQL</a:t>
            </a:r>
            <a:endParaRPr lang="hu-HU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" name="Tartalom helye 14" descr="A képen szöveg, képernyőkép, szoftver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0C10B7F-BE69-B57C-B68C-D63EBE8B1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7" y="1261785"/>
            <a:ext cx="4619920" cy="18921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Kép 16" descr="A képen szöveg, képernyőkép, Betűtípus, tervezé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EF22DB4-3800-47BC-B04F-1F1F8D4B97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05" y="1261785"/>
            <a:ext cx="4113522" cy="28724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Kép 18" descr="A képen szöveg, szoftver, szám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A3FA161A-889C-FABD-72C6-B288DC8C55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7" y="5032852"/>
            <a:ext cx="4619920" cy="164231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1" name="Kép 20" descr="A képen szöveg, képernyőkép, Betűtípus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B8FA0E1-7ED1-FA48-7151-CAAA638885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87" y="3629842"/>
            <a:ext cx="4619920" cy="9592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Kép 22" descr="A képen szöveg, szám, Betűtípus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2FFB15D-812F-EA8C-EC71-6A4CE658BD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005" y="4757287"/>
            <a:ext cx="5417165" cy="19178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4" name="Szövegdoboz 23">
            <a:extLst>
              <a:ext uri="{FF2B5EF4-FFF2-40B4-BE49-F238E27FC236}">
                <a16:creationId xmlns:a16="http://schemas.microsoft.com/office/drawing/2014/main" id="{44C526E4-42DF-5DD0-A9E0-30FCF856C378}"/>
              </a:ext>
            </a:extLst>
          </p:cNvPr>
          <p:cNvSpPr txBox="1"/>
          <p:nvPr/>
        </p:nvSpPr>
        <p:spPr>
          <a:xfrm>
            <a:off x="1536988" y="865922"/>
            <a:ext cx="2149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Darts DB</a:t>
            </a:r>
          </a:p>
        </p:txBody>
      </p:sp>
      <p:sp>
        <p:nvSpPr>
          <p:cNvPr id="25" name="Szövegdoboz 24">
            <a:extLst>
              <a:ext uri="{FF2B5EF4-FFF2-40B4-BE49-F238E27FC236}">
                <a16:creationId xmlns:a16="http://schemas.microsoft.com/office/drawing/2014/main" id="{1BBA8234-A2BD-24CE-FCC3-8A85F3B74E37}"/>
              </a:ext>
            </a:extLst>
          </p:cNvPr>
          <p:cNvSpPr txBox="1"/>
          <p:nvPr/>
        </p:nvSpPr>
        <p:spPr>
          <a:xfrm>
            <a:off x="7364435" y="865922"/>
            <a:ext cx="147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Kapcsolatok</a:t>
            </a:r>
          </a:p>
        </p:txBody>
      </p:sp>
      <p:sp>
        <p:nvSpPr>
          <p:cNvPr id="26" name="Szövegdoboz 25">
            <a:extLst>
              <a:ext uri="{FF2B5EF4-FFF2-40B4-BE49-F238E27FC236}">
                <a16:creationId xmlns:a16="http://schemas.microsoft.com/office/drawing/2014/main" id="{F3F3EDEF-1559-6C12-3E6C-40D33D8C89C8}"/>
              </a:ext>
            </a:extLst>
          </p:cNvPr>
          <p:cNvSpPr txBox="1"/>
          <p:nvPr/>
        </p:nvSpPr>
        <p:spPr>
          <a:xfrm>
            <a:off x="1796225" y="3241772"/>
            <a:ext cx="1630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Kiszállók tábla</a:t>
            </a:r>
          </a:p>
        </p:txBody>
      </p:sp>
      <p:sp>
        <p:nvSpPr>
          <p:cNvPr id="27" name="Szövegdoboz 26">
            <a:extLst>
              <a:ext uri="{FF2B5EF4-FFF2-40B4-BE49-F238E27FC236}">
                <a16:creationId xmlns:a16="http://schemas.microsoft.com/office/drawing/2014/main" id="{45F1658A-BE73-C1AE-32A7-441DC7930B7D}"/>
              </a:ext>
            </a:extLst>
          </p:cNvPr>
          <p:cNvSpPr txBox="1"/>
          <p:nvPr/>
        </p:nvSpPr>
        <p:spPr>
          <a:xfrm>
            <a:off x="1536988" y="4670509"/>
            <a:ext cx="263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Felhasználók tábla</a:t>
            </a:r>
          </a:p>
        </p:txBody>
      </p:sp>
      <p:sp>
        <p:nvSpPr>
          <p:cNvPr id="28" name="Szövegdoboz 27">
            <a:extLst>
              <a:ext uri="{FF2B5EF4-FFF2-40B4-BE49-F238E27FC236}">
                <a16:creationId xmlns:a16="http://schemas.microsoft.com/office/drawing/2014/main" id="{27DD70F1-BB24-A043-E0A2-EA33548817BF}"/>
              </a:ext>
            </a:extLst>
          </p:cNvPr>
          <p:cNvSpPr txBox="1"/>
          <p:nvPr/>
        </p:nvSpPr>
        <p:spPr>
          <a:xfrm>
            <a:off x="7723276" y="4404397"/>
            <a:ext cx="2931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Statisztika tábla</a:t>
            </a:r>
          </a:p>
        </p:txBody>
      </p:sp>
    </p:spTree>
    <p:extLst>
      <p:ext uri="{BB962C8B-B14F-4D97-AF65-F5344CB8AC3E}">
        <p14:creationId xmlns:p14="http://schemas.microsoft.com/office/powerpoint/2010/main" val="38325773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7D552A-7793-8F4A-1C57-B707342B5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Technológiák és Eszközök: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CD67C90-47C8-82F5-C123-64216A2BB1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dirty="0"/>
              <a:t>Frontend:</a:t>
            </a:r>
          </a:p>
          <a:p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HTML, CSS, JAVASCRIPT</a:t>
            </a:r>
          </a:p>
          <a:p>
            <a:pPr marL="0" indent="0">
              <a:buNone/>
            </a:pPr>
            <a:r>
              <a:rPr lang="hu-HU" dirty="0"/>
              <a:t>Backend:</a:t>
            </a:r>
          </a:p>
          <a:p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PHP</a:t>
            </a:r>
          </a:p>
          <a:p>
            <a:pPr marL="0" indent="0">
              <a:buNone/>
            </a:pPr>
            <a:r>
              <a:rPr lang="hu-HU" dirty="0"/>
              <a:t>Adatbázis:</a:t>
            </a:r>
          </a:p>
          <a:p>
            <a:r>
              <a:rPr lang="hu-HU" sz="1400" dirty="0" err="1">
                <a:solidFill>
                  <a:schemeClr val="accent6">
                    <a:lumMod val="50000"/>
                  </a:schemeClr>
                </a:solidFill>
              </a:rPr>
              <a:t>MySQL</a:t>
            </a:r>
            <a:endParaRPr lang="hu-HU" sz="14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dirty="0"/>
              <a:t>Verziókezelés:</a:t>
            </a:r>
          </a:p>
          <a:p>
            <a:r>
              <a:rPr lang="hu-HU" sz="1400" dirty="0" err="1">
                <a:solidFill>
                  <a:schemeClr val="accent6">
                    <a:lumMod val="50000"/>
                  </a:schemeClr>
                </a:solidFill>
              </a:rPr>
              <a:t>Git</a:t>
            </a: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, GitHub</a:t>
            </a:r>
          </a:p>
          <a:p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GitHub link: </a:t>
            </a:r>
            <a:r>
              <a:rPr lang="hu-HU" sz="1400" dirty="0">
                <a:solidFill>
                  <a:srgbClr val="00B0F0"/>
                </a:solidFill>
              </a:rPr>
              <a:t>https://github.com/liszto88/projectdarts.git</a:t>
            </a:r>
          </a:p>
        </p:txBody>
      </p:sp>
    </p:spTree>
    <p:extLst>
      <p:ext uri="{BB962C8B-B14F-4D97-AF65-F5344CB8AC3E}">
        <p14:creationId xmlns:p14="http://schemas.microsoft.com/office/powerpoint/2010/main" val="2176424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2FE3F06-A8A7-E2D0-BAB5-DCDA13FB88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12362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Az alapoktól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D32607A-377B-66F3-FFB6-6D905D39F0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55" y="1076985"/>
            <a:ext cx="11176883" cy="5540631"/>
          </a:xfrm>
        </p:spPr>
        <p:txBody>
          <a:bodyPr>
            <a:normAutofit/>
          </a:bodyPr>
          <a:lstStyle/>
          <a:p>
            <a:r>
              <a:rPr lang="hu-HU" sz="2000" dirty="0">
                <a:solidFill>
                  <a:schemeClr val="accent6">
                    <a:lumMod val="50000"/>
                  </a:schemeClr>
                </a:solidFill>
              </a:rPr>
              <a:t>Alap felépítése egy HTML weboldalnak</a:t>
            </a:r>
          </a:p>
          <a:p>
            <a:pPr marL="0" indent="0">
              <a:buNone/>
            </a:pPr>
            <a:endParaRPr lang="hu-HU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hu-HU" sz="2000" dirty="0">
                <a:solidFill>
                  <a:schemeClr val="accent6">
                    <a:lumMod val="50000"/>
                  </a:schemeClr>
                </a:solidFill>
              </a:rPr>
              <a:t>Head, body{} szerkesztés</a:t>
            </a:r>
          </a:p>
          <a:p>
            <a:pPr marL="0" indent="0">
              <a:buNone/>
            </a:pPr>
            <a:endParaRPr lang="hu-HU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hu-HU" sz="2000" dirty="0">
                <a:solidFill>
                  <a:schemeClr val="accent6">
                    <a:lumMod val="50000"/>
                  </a:schemeClr>
                </a:solidFill>
              </a:rPr>
              <a:t>Menüsor és tartalom készítés</a:t>
            </a:r>
          </a:p>
          <a:p>
            <a:pPr marL="0" indent="0">
              <a:buNone/>
            </a:pPr>
            <a:endParaRPr lang="hu-HU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hu-HU" sz="2000" dirty="0">
                <a:solidFill>
                  <a:schemeClr val="accent6">
                    <a:lumMod val="50000"/>
                  </a:schemeClr>
                </a:solidFill>
              </a:rPr>
              <a:t>Stílusok</a:t>
            </a:r>
          </a:p>
          <a:p>
            <a:pPr marL="0" indent="0">
              <a:buNone/>
            </a:pPr>
            <a:endParaRPr lang="hu-HU" sz="2000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hu-HU" sz="2000" dirty="0">
                <a:solidFill>
                  <a:schemeClr val="accent6">
                    <a:lumMod val="50000"/>
                  </a:schemeClr>
                </a:solidFill>
              </a:rPr>
              <a:t>Programok</a:t>
            </a:r>
          </a:p>
        </p:txBody>
      </p:sp>
      <p:pic>
        <p:nvPicPr>
          <p:cNvPr id="7" name="Kép 6" descr="A képen szöveg, Betűtípus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A4153B9-5177-AB17-E38A-4E8A6338F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40" y="1099759"/>
            <a:ext cx="5308699" cy="1299293"/>
          </a:xfrm>
          <a:prstGeom prst="rect">
            <a:avLst/>
          </a:prstGeom>
        </p:spPr>
      </p:pic>
      <p:pic>
        <p:nvPicPr>
          <p:cNvPr id="9" name="Kép 8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A10E3BD-6291-993A-C385-C1271EB9EA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40" y="2641314"/>
            <a:ext cx="3312939" cy="2039639"/>
          </a:xfrm>
          <a:prstGeom prst="rect">
            <a:avLst/>
          </a:prstGeom>
        </p:spPr>
      </p:pic>
      <p:pic>
        <p:nvPicPr>
          <p:cNvPr id="11" name="Kép 10" descr="A képen szöveg, képernyőkép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D57BBE83-AFFC-2643-FCC9-BADFEE91FF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40" y="4923215"/>
            <a:ext cx="3291222" cy="149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767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AA91298-97A9-C9A1-A30F-471318E293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1789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Forráskód</a:t>
            </a:r>
          </a:p>
        </p:txBody>
      </p:sp>
      <p:pic>
        <p:nvPicPr>
          <p:cNvPr id="5" name="Tartalom helye 4" descr="A képen szöveg, képernyőkép, szoftver, Multimédiás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3544511-887C-429F-7CE0-735772B5CF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240" y="1668546"/>
            <a:ext cx="7599519" cy="49773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6AFC774-EF9D-A0B0-59D8-AB808F09F5AF}"/>
              </a:ext>
            </a:extLst>
          </p:cNvPr>
          <p:cNvSpPr txBox="1"/>
          <p:nvPr/>
        </p:nvSpPr>
        <p:spPr>
          <a:xfrm>
            <a:off x="2234153" y="1176666"/>
            <a:ext cx="321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6">
                    <a:lumMod val="50000"/>
                  </a:schemeClr>
                </a:solidFill>
              </a:rPr>
              <a:t>hetihatter.js</a:t>
            </a:r>
          </a:p>
        </p:txBody>
      </p:sp>
    </p:spTree>
    <p:extLst>
      <p:ext uri="{BB962C8B-B14F-4D97-AF65-F5344CB8AC3E}">
        <p14:creationId xmlns:p14="http://schemas.microsoft.com/office/powerpoint/2010/main" val="3232676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AABAA17-33ED-B461-40E4-CF6A565A1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21789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Forráskód</a:t>
            </a:r>
          </a:p>
        </p:txBody>
      </p:sp>
      <p:pic>
        <p:nvPicPr>
          <p:cNvPr id="5" name="Tartalom helye 4" descr="A képen szöveg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16719754-FFFD-ABE4-C7F1-8DA9D3C749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3043" y="1649691"/>
            <a:ext cx="7685913" cy="5024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06FD5488-82CF-B036-9832-78DE4F72EDC6}"/>
              </a:ext>
            </a:extLst>
          </p:cNvPr>
          <p:cNvSpPr txBox="1"/>
          <p:nvPr/>
        </p:nvSpPr>
        <p:spPr>
          <a:xfrm>
            <a:off x="2253043" y="1216058"/>
            <a:ext cx="1791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6">
                    <a:lumMod val="50000"/>
                  </a:schemeClr>
                </a:solidFill>
              </a:rPr>
              <a:t>jatek.js</a:t>
            </a:r>
          </a:p>
        </p:txBody>
      </p:sp>
    </p:spTree>
    <p:extLst>
      <p:ext uri="{BB962C8B-B14F-4D97-AF65-F5344CB8AC3E}">
        <p14:creationId xmlns:p14="http://schemas.microsoft.com/office/powerpoint/2010/main" val="6334861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72430F6-EFA6-8F3D-8205-2BFF5131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72586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Forráskód</a:t>
            </a:r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D5C583E3-D245-F7C5-A436-3C2A32C96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922" y="1166678"/>
            <a:ext cx="6104155" cy="55451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3EE8D659-6D6E-BF4F-3688-724AA0E1A2A3}"/>
              </a:ext>
            </a:extLst>
          </p:cNvPr>
          <p:cNvSpPr txBox="1"/>
          <p:nvPr/>
        </p:nvSpPr>
        <p:spPr>
          <a:xfrm>
            <a:off x="2959081" y="797346"/>
            <a:ext cx="1924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b="1" dirty="0">
                <a:solidFill>
                  <a:schemeClr val="accent6">
                    <a:lumMod val="50000"/>
                  </a:schemeClr>
                </a:solidFill>
              </a:rPr>
              <a:t>jatek.js</a:t>
            </a:r>
          </a:p>
        </p:txBody>
      </p:sp>
    </p:spTree>
    <p:extLst>
      <p:ext uri="{BB962C8B-B14F-4D97-AF65-F5344CB8AC3E}">
        <p14:creationId xmlns:p14="http://schemas.microsoft.com/office/powerpoint/2010/main" val="609725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861F325-0A67-5B06-737A-047DC41E6F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"/>
            <a:ext cx="10515600" cy="754145"/>
          </a:xfrm>
        </p:spPr>
        <p:txBody>
          <a:bodyPr>
            <a:normAutofit/>
          </a:bodyPr>
          <a:lstStyle/>
          <a:p>
            <a:r>
              <a:rPr lang="hu-HU" sz="2800" b="1" dirty="0">
                <a:solidFill>
                  <a:schemeClr val="accent6">
                    <a:lumMod val="50000"/>
                  </a:schemeClr>
                </a:solidFill>
              </a:rPr>
              <a:t>Jatek.js</a:t>
            </a:r>
          </a:p>
        </p:txBody>
      </p:sp>
      <p:pic>
        <p:nvPicPr>
          <p:cNvPr id="5" name="Tartalom helye 4" descr="A képen szöveg, képernyőkép, szoftver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B997EE9-5FE0-BD26-5B07-A7BE97AD46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125" y="8953"/>
            <a:ext cx="5210785" cy="6840094"/>
          </a:xfrm>
        </p:spPr>
      </p:pic>
    </p:spTree>
    <p:extLst>
      <p:ext uri="{BB962C8B-B14F-4D97-AF65-F5344CB8AC3E}">
        <p14:creationId xmlns:p14="http://schemas.microsoft.com/office/powerpoint/2010/main" val="2804172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BEF142-4DBD-4440-D3CA-0ED1EBB5B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065228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Tesztelés</a:t>
            </a:r>
          </a:p>
        </p:txBody>
      </p:sp>
      <p:pic>
        <p:nvPicPr>
          <p:cNvPr id="5" name="Tartalom helye 4" descr="A képen szöveg, képernyőkép, szám, Betűtípu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B4D2021F-B52A-C8E2-72F5-B1B14E0BAB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868" y="958579"/>
            <a:ext cx="4506012" cy="58488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5954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2EB5BA-A3A4-C7E3-E12F-C2E25C35B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03040"/>
          </a:xfrm>
        </p:spPr>
        <p:txBody>
          <a:bodyPr>
            <a:noAutofit/>
          </a:bodyPr>
          <a:lstStyle/>
          <a:p>
            <a:pPr algn="ctr"/>
            <a:r>
              <a:rPr lang="hu-HU" sz="4800" dirty="0">
                <a:solidFill>
                  <a:schemeClr val="accent1">
                    <a:lumMod val="50000"/>
                  </a:schemeClr>
                </a:solidFill>
              </a:rPr>
              <a:t>Projekt célja: A darts játék megkönnyítése, gyorsítása, gördülékenyebbé tétele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F144C00-55A8-34B6-C73E-B853F8270A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0140"/>
            <a:ext cx="10515600" cy="4081806"/>
          </a:xfrm>
        </p:spPr>
        <p:txBody>
          <a:bodyPr>
            <a:normAutofit/>
          </a:bodyPr>
          <a:lstStyle/>
          <a:p>
            <a:r>
              <a:rPr lang="hu-HU" sz="2400" dirty="0" err="1">
                <a:solidFill>
                  <a:schemeClr val="accent6">
                    <a:lumMod val="50000"/>
                  </a:schemeClr>
                </a:solidFill>
              </a:rPr>
              <a:t>Kortalanul:Gyerekektől</a:t>
            </a:r>
            <a:r>
              <a:rPr lang="hu-HU" sz="2400" dirty="0">
                <a:solidFill>
                  <a:schemeClr val="accent6">
                    <a:lumMod val="50000"/>
                  </a:schemeClr>
                </a:solidFill>
              </a:rPr>
              <a:t> -99 éves korig</a:t>
            </a:r>
          </a:p>
          <a:p>
            <a:r>
              <a:rPr lang="hu-HU" sz="2400" dirty="0">
                <a:solidFill>
                  <a:schemeClr val="accent6">
                    <a:lumMod val="50000"/>
                  </a:schemeClr>
                </a:solidFill>
              </a:rPr>
              <a:t>Fejleszti az agyműködést, -számolási képességet</a:t>
            </a:r>
          </a:p>
          <a:p>
            <a:r>
              <a:rPr lang="hu-HU" sz="2400" dirty="0">
                <a:solidFill>
                  <a:schemeClr val="accent6">
                    <a:lumMod val="50000"/>
                  </a:schemeClr>
                </a:solidFill>
              </a:rPr>
              <a:t>Megkönnyíti a játékot</a:t>
            </a:r>
          </a:p>
          <a:p>
            <a:r>
              <a:rPr lang="hu-HU" sz="2400" dirty="0">
                <a:solidFill>
                  <a:schemeClr val="accent6">
                    <a:lumMod val="50000"/>
                  </a:schemeClr>
                </a:solidFill>
              </a:rPr>
              <a:t>Segíti a darts „taktikát” </a:t>
            </a:r>
            <a:br>
              <a:rPr lang="hu-HU" sz="2400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hu-HU" sz="2400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hu-HU" sz="2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2400" dirty="0">
                <a:solidFill>
                  <a:schemeClr val="accent6">
                    <a:lumMod val="50000"/>
                  </a:schemeClr>
                </a:solidFill>
              </a:rPr>
              <a:t>A darts napjaink egyik feltörekvő sportja. Saját magam is játszom</a:t>
            </a:r>
            <a:br>
              <a:rPr lang="hu-HU" sz="2400" dirty="0">
                <a:solidFill>
                  <a:schemeClr val="accent6">
                    <a:lumMod val="50000"/>
                  </a:schemeClr>
                </a:solidFill>
              </a:rPr>
            </a:br>
            <a:br>
              <a:rPr lang="hu-HU" sz="2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600" dirty="0">
                <a:solidFill>
                  <a:schemeClr val="accent6">
                    <a:lumMod val="50000"/>
                  </a:schemeClr>
                </a:solidFill>
              </a:rPr>
              <a:t>(Megjegyzés: Székely „Penge” Pál – Darts Matek)</a:t>
            </a:r>
          </a:p>
        </p:txBody>
      </p:sp>
    </p:spTree>
    <p:extLst>
      <p:ext uri="{BB962C8B-B14F-4D97-AF65-F5344CB8AC3E}">
        <p14:creationId xmlns:p14="http://schemas.microsoft.com/office/powerpoint/2010/main" val="484517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6EDDFB-EB08-3443-4AFE-23AE3DB77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5400" dirty="0">
                <a:solidFill>
                  <a:schemeClr val="accent1">
                    <a:lumMod val="50000"/>
                  </a:schemeClr>
                </a:solidFill>
              </a:rPr>
              <a:t>Élő bemutató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DBC7316-103E-DA18-2F48-5E498197EA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86260"/>
            <a:ext cx="10515600" cy="78242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hu-HU" sz="4800" dirty="0" err="1">
                <a:solidFill>
                  <a:schemeClr val="accent6">
                    <a:lumMod val="50000"/>
                  </a:schemeClr>
                </a:solidFill>
              </a:rPr>
              <a:t>Please</a:t>
            </a:r>
            <a:r>
              <a:rPr lang="hu-HU" sz="48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hu-HU" sz="4800" dirty="0" err="1">
                <a:solidFill>
                  <a:schemeClr val="accent6">
                    <a:lumMod val="50000"/>
                  </a:schemeClr>
                </a:solidFill>
              </a:rPr>
              <a:t>wait</a:t>
            </a:r>
            <a:r>
              <a:rPr lang="hu-HU" sz="4800" dirty="0">
                <a:solidFill>
                  <a:schemeClr val="accent6">
                    <a:lumMod val="50000"/>
                  </a:schemeClr>
                </a:solidFill>
              </a:rPr>
              <a:t>…</a:t>
            </a:r>
            <a:r>
              <a:rPr lang="hu-HU" sz="4800" dirty="0" err="1">
                <a:solidFill>
                  <a:schemeClr val="accent6">
                    <a:lumMod val="50000"/>
                  </a:schemeClr>
                </a:solidFill>
              </a:rPr>
              <a:t>Loading</a:t>
            </a:r>
            <a:r>
              <a:rPr lang="hu-HU" sz="4800" dirty="0">
                <a:solidFill>
                  <a:schemeClr val="accent6">
                    <a:lumMod val="50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91194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DD38197-D4CF-62CA-BCD1-0B5E083EA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168923"/>
          </a:xfrm>
        </p:spPr>
        <p:txBody>
          <a:bodyPr/>
          <a:lstStyle/>
          <a:p>
            <a:pPr algn="ctr"/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Összegzés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377A05B-3639-EE4B-93E4-5F3E18FCEA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924"/>
            <a:ext cx="10515600" cy="5008039"/>
          </a:xfrm>
        </p:spPr>
        <p:txBody>
          <a:bodyPr>
            <a:normAutofit/>
          </a:bodyPr>
          <a:lstStyle/>
          <a:p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Tanulás, fejlődés, kitartás:</a:t>
            </a:r>
            <a:br>
              <a:rPr lang="hu-HU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Megértettem a fejlesztés alapjait</a:t>
            </a:r>
            <a:br>
              <a:rPr lang="hu-HU" sz="1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Tanultam a hibákból</a:t>
            </a:r>
            <a:br>
              <a:rPr lang="hu-HU" sz="1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Fontos a dokumentáció, tesztelés</a:t>
            </a:r>
            <a:br>
              <a:rPr lang="hu-HU" sz="1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Hatékonyabb hibakezelés</a:t>
            </a:r>
          </a:p>
          <a:p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Több:</a:t>
            </a:r>
            <a:br>
              <a:rPr lang="hu-HU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Tervezés</a:t>
            </a:r>
            <a:br>
              <a:rPr lang="hu-HU" sz="1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Verziókezelés</a:t>
            </a:r>
            <a:br>
              <a:rPr lang="hu-HU" sz="1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Tesztelés</a:t>
            </a:r>
          </a:p>
          <a:p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Büszkeséggel tölt el:</a:t>
            </a:r>
            <a:br>
              <a:rPr lang="hu-HU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Működő program</a:t>
            </a:r>
            <a:br>
              <a:rPr lang="hu-HU" sz="1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Problémamegoldás sikeres</a:t>
            </a:r>
            <a:br>
              <a:rPr lang="hu-HU" sz="1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Megismertem egy másik oldalam</a:t>
            </a:r>
            <a:br>
              <a:rPr lang="hu-HU" sz="1400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Olyat alkottam amit mások is szívesen használnának</a:t>
            </a:r>
            <a:endParaRPr lang="hu-HU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hu-HU" dirty="0">
                <a:solidFill>
                  <a:schemeClr val="accent6">
                    <a:lumMod val="50000"/>
                  </a:schemeClr>
                </a:solidFill>
              </a:rPr>
              <a:t>Célkitűzés</a:t>
            </a:r>
            <a:br>
              <a:rPr lang="hu-HU" dirty="0">
                <a:solidFill>
                  <a:schemeClr val="accent6">
                    <a:lumMod val="50000"/>
                  </a:schemeClr>
                </a:solidFill>
              </a:rPr>
            </a:br>
            <a:r>
              <a:rPr lang="hu-HU" sz="1400" dirty="0">
                <a:solidFill>
                  <a:schemeClr val="accent6">
                    <a:lumMod val="50000"/>
                  </a:schemeClr>
                </a:solidFill>
              </a:rPr>
              <a:t>Folytatni a tanulást, fejlődni</a:t>
            </a:r>
            <a:endParaRPr lang="hu-HU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181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65EF586-E7CA-11B2-6A74-03583E7CE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Köszönöm szépen a figyelmet!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FAE3D99-0581-2E23-FFB9-6F522FFA7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hu-HU" sz="2400" dirty="0">
                <a:solidFill>
                  <a:schemeClr val="accent6">
                    <a:lumMod val="50000"/>
                  </a:schemeClr>
                </a:solidFill>
              </a:rPr>
              <a:t>Köszönöm szépen az emberek fáradságos munkáját akik nélkül ez nem jött volna létre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6">
                    <a:lumMod val="50000"/>
                  </a:schemeClr>
                </a:solidFill>
              </a:rPr>
              <a:t>Köszönöm a szervezők munkáját</a:t>
            </a:r>
          </a:p>
          <a:p>
            <a:pPr marL="0" indent="0">
              <a:buNone/>
            </a:pPr>
            <a:r>
              <a:rPr lang="hu-HU" sz="2400" dirty="0">
                <a:solidFill>
                  <a:schemeClr val="accent6">
                    <a:lumMod val="50000"/>
                  </a:schemeClr>
                </a:solidFill>
              </a:rPr>
              <a:t>Köszönöm a jelenlévőknek, kollégáknak, „</a:t>
            </a:r>
            <a:r>
              <a:rPr lang="hu-HU" sz="2400" dirty="0" err="1">
                <a:solidFill>
                  <a:schemeClr val="accent6">
                    <a:lumMod val="50000"/>
                  </a:schemeClr>
                </a:solidFill>
              </a:rPr>
              <a:t>diák”társaknak</a:t>
            </a:r>
            <a:endParaRPr lang="hu-HU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hu-HU" sz="2400" dirty="0">
                <a:solidFill>
                  <a:schemeClr val="accent6">
                    <a:lumMod val="50000"/>
                  </a:schemeClr>
                </a:solidFill>
              </a:rPr>
              <a:t>Külön köszönet a Tanárunknak aki végigvezetett minket ezen az úton</a:t>
            </a:r>
          </a:p>
          <a:p>
            <a:endParaRPr lang="hu-HU" dirty="0"/>
          </a:p>
          <a:p>
            <a:pPr marL="0" indent="0" algn="ctr">
              <a:buNone/>
            </a:pPr>
            <a:r>
              <a:rPr lang="hu-HU" dirty="0">
                <a:solidFill>
                  <a:srgbClr val="00B0F0"/>
                </a:solidFill>
              </a:rPr>
              <a:t>„Az oktatás gyökerei keserűek, de gyümölcsei édesek.”</a:t>
            </a:r>
            <a:br>
              <a:rPr lang="hu-HU" dirty="0">
                <a:solidFill>
                  <a:srgbClr val="00B0F0"/>
                </a:solidFill>
              </a:rPr>
            </a:br>
            <a:r>
              <a:rPr lang="hu-HU" dirty="0">
                <a:solidFill>
                  <a:srgbClr val="00B0F0"/>
                </a:solidFill>
              </a:rPr>
              <a:t>-Arisztotelész</a:t>
            </a:r>
          </a:p>
        </p:txBody>
      </p:sp>
    </p:spTree>
    <p:extLst>
      <p:ext uri="{BB962C8B-B14F-4D97-AF65-F5344CB8AC3E}">
        <p14:creationId xmlns:p14="http://schemas.microsoft.com/office/powerpoint/2010/main" val="194530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F411718-4DDD-8D33-5DB4-469B3F0FB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hu-HU" sz="4800" dirty="0">
                <a:solidFill>
                  <a:schemeClr val="accent1">
                    <a:lumMod val="50000"/>
                  </a:schemeClr>
                </a:solidFill>
              </a:rPr>
              <a:t>Weboldal alapkoncepció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024346-2234-F021-0BF3-76B8A3174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86260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hu-HU" sz="2800" dirty="0">
                <a:solidFill>
                  <a:schemeClr val="accent6">
                    <a:lumMod val="50000"/>
                  </a:schemeClr>
                </a:solidFill>
              </a:rPr>
              <a:t>Menü:</a:t>
            </a:r>
          </a:p>
          <a:p>
            <a:pPr lvl="1"/>
            <a:r>
              <a:rPr lang="hu-HU" sz="2800" dirty="0">
                <a:solidFill>
                  <a:schemeClr val="accent6">
                    <a:lumMod val="50000"/>
                  </a:schemeClr>
                </a:solidFill>
              </a:rPr>
              <a:t>Főoldal</a:t>
            </a:r>
          </a:p>
          <a:p>
            <a:pPr lvl="1"/>
            <a:r>
              <a:rPr lang="hu-HU" sz="2800" dirty="0">
                <a:solidFill>
                  <a:schemeClr val="accent6">
                    <a:lumMod val="50000"/>
                  </a:schemeClr>
                </a:solidFill>
              </a:rPr>
              <a:t>Regisztráció</a:t>
            </a:r>
          </a:p>
          <a:p>
            <a:pPr lvl="1"/>
            <a:r>
              <a:rPr lang="hu-HU" sz="2800" dirty="0">
                <a:solidFill>
                  <a:schemeClr val="accent6">
                    <a:lumMod val="50000"/>
                  </a:schemeClr>
                </a:solidFill>
              </a:rPr>
              <a:t>Bejelentkezés</a:t>
            </a:r>
          </a:p>
          <a:p>
            <a:pPr lvl="1"/>
            <a:r>
              <a:rPr lang="hu-HU" sz="2800" dirty="0">
                <a:solidFill>
                  <a:schemeClr val="accent6">
                    <a:lumMod val="50000"/>
                  </a:schemeClr>
                </a:solidFill>
              </a:rPr>
              <a:t>A dartsról</a:t>
            </a:r>
          </a:p>
          <a:p>
            <a:pPr lvl="1"/>
            <a:r>
              <a:rPr lang="hu-HU" sz="2800" dirty="0">
                <a:solidFill>
                  <a:schemeClr val="accent6">
                    <a:lumMod val="50000"/>
                  </a:schemeClr>
                </a:solidFill>
              </a:rPr>
              <a:t>Bemutatkozás</a:t>
            </a:r>
          </a:p>
          <a:p>
            <a:pPr lvl="1"/>
            <a:r>
              <a:rPr lang="hu-HU" sz="2800" dirty="0">
                <a:solidFill>
                  <a:schemeClr val="accent6">
                    <a:lumMod val="50000"/>
                  </a:schemeClr>
                </a:solidFill>
              </a:rPr>
              <a:t>Játék</a:t>
            </a:r>
          </a:p>
          <a:p>
            <a:pPr lvl="1"/>
            <a:endParaRPr lang="hu-HU" sz="2800" dirty="0">
              <a:solidFill>
                <a:schemeClr val="accent6">
                  <a:lumMod val="50000"/>
                </a:schemeClr>
              </a:solidFill>
            </a:endParaRPr>
          </a:p>
          <a:p>
            <a:pPr marL="457200" lvl="1" indent="0">
              <a:buNone/>
            </a:pPr>
            <a:r>
              <a:rPr lang="hu-HU" sz="2800" dirty="0">
                <a:solidFill>
                  <a:schemeClr val="accent6">
                    <a:lumMod val="50000"/>
                  </a:schemeClr>
                </a:solidFill>
              </a:rPr>
              <a:t>Felhasználói felület</a:t>
            </a:r>
          </a:p>
        </p:txBody>
      </p:sp>
    </p:spTree>
    <p:extLst>
      <p:ext uri="{BB962C8B-B14F-4D97-AF65-F5344CB8AC3E}">
        <p14:creationId xmlns:p14="http://schemas.microsoft.com/office/powerpoint/2010/main" val="213462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621EC73-2373-2043-7D60-B934DB0D8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Főoldal</a:t>
            </a:r>
          </a:p>
        </p:txBody>
      </p:sp>
      <p:pic>
        <p:nvPicPr>
          <p:cNvPr id="5" name="Tartalom helye 4" descr="A képen szöveg, képernyőkép, szoftver, Számítógépes ikon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1516A86-A5CC-AF74-0D9F-C3917B4C7D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212" y="1637417"/>
            <a:ext cx="8361575" cy="45091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21841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E7FDDFF-319F-55BF-99A1-A0EE25EB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Regisztráció</a:t>
            </a:r>
          </a:p>
        </p:txBody>
      </p:sp>
      <p:pic>
        <p:nvPicPr>
          <p:cNvPr id="5" name="Tartalom helye 4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6BD609DD-AD65-50FF-D433-3368E08F4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995" y="1825625"/>
            <a:ext cx="7530010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46034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7F66266-18FB-FCCB-A1FC-6EAE3662E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Bejelentkezés</a:t>
            </a:r>
          </a:p>
        </p:txBody>
      </p:sp>
      <p:pic>
        <p:nvPicPr>
          <p:cNvPr id="5" name="Tartalom helye 4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30F57149-9BE9-89B0-36F0-4115BD3D6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683" y="1825625"/>
            <a:ext cx="7408634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12925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C549879-C75A-4624-AD8C-DF2665ACD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/>
              <a:t>A Dartsról</a:t>
            </a:r>
          </a:p>
        </p:txBody>
      </p:sp>
      <p:pic>
        <p:nvPicPr>
          <p:cNvPr id="5" name="Tartalom helye 4" descr="A képen szöveg, Darts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E055BAE1-5A6F-7704-2ECB-1CBAE2503B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701" y="1825625"/>
            <a:ext cx="7536598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434209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7E580FF-1FE1-1EFE-1EDC-8DB3B121C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Bemutatkozás</a:t>
            </a:r>
          </a:p>
        </p:txBody>
      </p:sp>
      <p:pic>
        <p:nvPicPr>
          <p:cNvPr id="5" name="Tartalom helye 4" descr="A képen szöveg, képernyőkép, ker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3B28548-6053-810E-E46F-2091DBD8F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483" y="1825625"/>
            <a:ext cx="7583033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716305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Texturizer/>
                    </a14:imgEffect>
                  </a14:imgLayer>
                </a14:imgProps>
              </a:ext>
            </a:extLst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BB6E30-41D2-1CEE-0994-9CF78C71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u-HU" dirty="0">
                <a:solidFill>
                  <a:schemeClr val="accent1">
                    <a:lumMod val="50000"/>
                  </a:schemeClr>
                </a:solidFill>
              </a:rPr>
              <a:t>Játék</a:t>
            </a:r>
          </a:p>
        </p:txBody>
      </p:sp>
      <p:pic>
        <p:nvPicPr>
          <p:cNvPr id="5" name="Tartalom helye 4" descr="A képen szöveg, képernyőké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472BA989-BEEF-D1E2-5DB6-C87E618B3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448" y="1825625"/>
            <a:ext cx="7625104" cy="43513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6">
                <a:lumMod val="5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14698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307</Words>
  <Application>Microsoft Office PowerPoint</Application>
  <PresentationFormat>Szélesvásznú</PresentationFormat>
  <Paragraphs>73</Paragraphs>
  <Slides>22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Cascadia Code</vt:lpstr>
      <vt:lpstr>Office-téma</vt:lpstr>
      <vt:lpstr>Darts Számoló</vt:lpstr>
      <vt:lpstr>Projekt célja: A darts játék megkönnyítése, gyorsítása, gördülékenyebbé tétele</vt:lpstr>
      <vt:lpstr>Weboldal alapkoncepció</vt:lpstr>
      <vt:lpstr>Főoldal</vt:lpstr>
      <vt:lpstr>Regisztráció</vt:lpstr>
      <vt:lpstr>Bejelentkezés</vt:lpstr>
      <vt:lpstr>A Dartsról</vt:lpstr>
      <vt:lpstr>Bemutatkozás</vt:lpstr>
      <vt:lpstr>Játék</vt:lpstr>
      <vt:lpstr>2 játékos mód</vt:lpstr>
      <vt:lpstr>Játék</vt:lpstr>
      <vt:lpstr>Adatbázis: MySQL</vt:lpstr>
      <vt:lpstr>Technológiák és Eszközök:</vt:lpstr>
      <vt:lpstr>Az alapoktól</vt:lpstr>
      <vt:lpstr>Forráskód</vt:lpstr>
      <vt:lpstr>Forráskód</vt:lpstr>
      <vt:lpstr>Forráskód</vt:lpstr>
      <vt:lpstr>Jatek.js</vt:lpstr>
      <vt:lpstr>Tesztelés</vt:lpstr>
      <vt:lpstr>Élő bemutató</vt:lpstr>
      <vt:lpstr>Összegzés</vt:lpstr>
      <vt:lpstr>Köszönöm szépen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Csaba Lisztoczki</dc:creator>
  <cp:lastModifiedBy>Csaba Lisztoczki</cp:lastModifiedBy>
  <cp:revision>1</cp:revision>
  <dcterms:created xsi:type="dcterms:W3CDTF">2025-09-08T21:37:29Z</dcterms:created>
  <dcterms:modified xsi:type="dcterms:W3CDTF">2025-09-08T21:37:44Z</dcterms:modified>
</cp:coreProperties>
</file>